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63" r:id="rId5"/>
    <p:sldId id="265" r:id="rId6"/>
    <p:sldId id="266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94B58A2-10B5-4CFA-BB85-B4B0522DEFBE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0B19838-88E7-40A5-AD63-021F0E51251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?id=15&amp;arrangement=3562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nl/url?sa=i&amp;rct=j&amp;q=fasen+methodisch+ontwerpen&amp;source=images&amp;cd=&amp;cad=rja&amp;docid=MD1b12F4L4UkFM&amp;tbnid=bv8NL7LHVneGYM:&amp;ved=0CAUQjRw&amp;url=http://www.sdn.nl/SDN/Artikelen/tabid/58/view/View/ArticleID/3146/Ontwerpen-van-Mobiele-diensten.aspx&amp;ei=Kks-UYvxF-eY1AXJlYHQDQ&amp;bvm=bv.43287494,d.ZGU&amp;psig=AFQjCNGURq5drn7VqkbRK1YbxMn03oR7OA&amp;ust=136312319624169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Conceptstore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57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Wiki</a:t>
            </a:r>
            <a:r>
              <a:rPr lang="nl-NL" dirty="0" smtClean="0"/>
              <a:t> 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https://maken.wikiwijs.nl/?</a:t>
            </a:r>
            <a:r>
              <a:rPr lang="nl-NL" dirty="0" smtClean="0">
                <a:hlinkClick r:id="rId2"/>
              </a:rPr>
              <a:t>id=15&amp;arrangement=35628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88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irc_mi" descr="http://www.sdn.nl/Portals/0/Upload/Images/Magazine/nummer%20107/Fig1_DesignProces.gif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96738"/>
            <a:ext cx="8229600" cy="2285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2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20 februari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pPr marL="114300" indent="0">
              <a:buNone/>
            </a:pPr>
            <a:r>
              <a:rPr lang="nl-NL" dirty="0" smtClean="0"/>
              <a:t>Huiswerk 20 </a:t>
            </a:r>
            <a:r>
              <a:rPr lang="nl-NL" dirty="0" err="1" smtClean="0"/>
              <a:t>febr</a:t>
            </a:r>
            <a:r>
              <a:rPr lang="nl-NL" dirty="0" smtClean="0"/>
              <a:t>:</a:t>
            </a:r>
          </a:p>
          <a:p>
            <a:r>
              <a:rPr lang="nl-NL" dirty="0" smtClean="0"/>
              <a:t>Concept product af</a:t>
            </a:r>
          </a:p>
          <a:p>
            <a:r>
              <a:rPr lang="nl-NL" dirty="0" smtClean="0"/>
              <a:t>Verslaglegging klaar t/m </a:t>
            </a:r>
            <a:r>
              <a:rPr lang="nl-NL" dirty="0" err="1" smtClean="0"/>
              <a:t>Moodboard</a:t>
            </a:r>
            <a:endParaRPr lang="nl-NL" dirty="0" smtClean="0"/>
          </a:p>
          <a:p>
            <a:r>
              <a:rPr lang="nl-NL" dirty="0" smtClean="0"/>
              <a:t>Feedback uit de klas is verwerkt en </a:t>
            </a:r>
            <a:r>
              <a:rPr lang="nl-NL" dirty="0" err="1" smtClean="0"/>
              <a:t>Enquete</a:t>
            </a:r>
            <a:endParaRPr lang="nl-NL" dirty="0" smtClean="0"/>
          </a:p>
          <a:p>
            <a:r>
              <a:rPr lang="nl-NL" dirty="0" smtClean="0"/>
              <a:t>Min 5 schetsen </a:t>
            </a:r>
          </a:p>
          <a:p>
            <a:r>
              <a:rPr lang="nl-NL" dirty="0" smtClean="0"/>
              <a:t>Min 5 proefjes, middels beeldmateriaal</a:t>
            </a:r>
          </a:p>
          <a:p>
            <a:r>
              <a:rPr lang="nl-NL" dirty="0" err="1" smtClean="0"/>
              <a:t>Moodboard</a:t>
            </a:r>
            <a:r>
              <a:rPr lang="nl-NL" dirty="0" smtClean="0"/>
              <a:t> afronden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3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 van Zake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Concept product afronden</a:t>
            </a:r>
          </a:p>
          <a:p>
            <a:r>
              <a:rPr lang="nl-NL" dirty="0" smtClean="0"/>
              <a:t>Verslaglegging t/m </a:t>
            </a:r>
            <a:r>
              <a:rPr lang="nl-NL" dirty="0" smtClean="0"/>
              <a:t>ontwerp</a:t>
            </a:r>
          </a:p>
          <a:p>
            <a:r>
              <a:rPr lang="nl-NL" dirty="0" smtClean="0"/>
              <a:t>Werktekening met maten</a:t>
            </a:r>
            <a:endParaRPr lang="nl-NL" dirty="0" smtClean="0"/>
          </a:p>
          <a:p>
            <a:r>
              <a:rPr lang="nl-NL" dirty="0" err="1" smtClean="0"/>
              <a:t>Moodboard</a:t>
            </a:r>
            <a:r>
              <a:rPr lang="nl-NL" dirty="0" smtClean="0"/>
              <a:t> afronden</a:t>
            </a:r>
          </a:p>
          <a:p>
            <a:r>
              <a:rPr lang="nl-NL" dirty="0" smtClean="0"/>
              <a:t>Verkoopadressen opstellen/ afspraken maken</a:t>
            </a:r>
          </a:p>
          <a:p>
            <a:r>
              <a:rPr lang="nl-NL" dirty="0" smtClean="0"/>
              <a:t>PR plan in werking</a:t>
            </a:r>
          </a:p>
          <a:p>
            <a:r>
              <a:rPr lang="nl-NL" dirty="0" smtClean="0"/>
              <a:t>Storytelling verwerkt</a:t>
            </a:r>
          </a:p>
          <a:p>
            <a:r>
              <a:rPr lang="nl-NL" dirty="0" smtClean="0"/>
              <a:t>Label uitwerken</a:t>
            </a:r>
          </a:p>
          <a:p>
            <a:r>
              <a:rPr lang="nl-NL" dirty="0" smtClean="0"/>
              <a:t>Planning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99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27 februari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nl-NL" dirty="0" smtClean="0"/>
              <a:t>Complete productenlijn </a:t>
            </a:r>
            <a:r>
              <a:rPr lang="nl-NL" dirty="0" smtClean="0"/>
              <a:t>presenteren in lokaal</a:t>
            </a:r>
          </a:p>
          <a:p>
            <a:pPr marL="114300" indent="0">
              <a:buNone/>
            </a:pPr>
            <a:r>
              <a:rPr lang="nl-NL" dirty="0" smtClean="0"/>
              <a:t>( middels eigen presentatie setting)</a:t>
            </a:r>
            <a:endParaRPr lang="nl-NL" dirty="0" smtClean="0"/>
          </a:p>
          <a:p>
            <a:r>
              <a:rPr lang="nl-NL" dirty="0" smtClean="0"/>
              <a:t>Product</a:t>
            </a:r>
          </a:p>
          <a:p>
            <a:r>
              <a:rPr lang="nl-NL" dirty="0" smtClean="0"/>
              <a:t>Verpakking</a:t>
            </a:r>
          </a:p>
          <a:p>
            <a:r>
              <a:rPr lang="nl-NL" dirty="0" smtClean="0"/>
              <a:t>Storytelling</a:t>
            </a:r>
          </a:p>
          <a:p>
            <a:r>
              <a:rPr lang="nl-NL" dirty="0" smtClean="0"/>
              <a:t>Label</a:t>
            </a:r>
          </a:p>
          <a:p>
            <a:r>
              <a:rPr lang="nl-NL" dirty="0" smtClean="0"/>
              <a:t>Display</a:t>
            </a:r>
          </a:p>
          <a:p>
            <a:r>
              <a:rPr lang="nl-NL" dirty="0" smtClean="0"/>
              <a:t>PR opstarten</a:t>
            </a:r>
          </a:p>
          <a:p>
            <a:r>
              <a:rPr lang="nl-NL" dirty="0" smtClean="0"/>
              <a:t>Verkoopprijs vermelden</a:t>
            </a:r>
          </a:p>
          <a:p>
            <a:r>
              <a:rPr lang="nl-NL" dirty="0" smtClean="0"/>
              <a:t>Verkoopadressen klaar</a:t>
            </a:r>
          </a:p>
          <a:p>
            <a:r>
              <a:rPr lang="nl-NL" dirty="0" smtClean="0"/>
              <a:t>Plan van uitvoering voor week 11 t/m 13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895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111</TotalTime>
  <Words>101</Words>
  <Application>Microsoft Office PowerPoint</Application>
  <PresentationFormat>Diavoorstelling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Apotheker</vt:lpstr>
      <vt:lpstr>Conceptstore</vt:lpstr>
      <vt:lpstr>Wiki wijs</vt:lpstr>
      <vt:lpstr>PowerPoint-presentatie</vt:lpstr>
      <vt:lpstr>Huiswerk 20 februari</vt:lpstr>
      <vt:lpstr>Stand van Zake</vt:lpstr>
      <vt:lpstr>27 februari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Conceptstore</dc:title>
  <dc:creator>Hedwig Heerink - Booijink</dc:creator>
  <cp:lastModifiedBy>Hedwig Heerink - Booijink</cp:lastModifiedBy>
  <cp:revision>15</cp:revision>
  <dcterms:created xsi:type="dcterms:W3CDTF">2018-01-09T12:01:29Z</dcterms:created>
  <dcterms:modified xsi:type="dcterms:W3CDTF">2018-02-20T08:44:10Z</dcterms:modified>
</cp:coreProperties>
</file>